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7" r:id="rId13"/>
    <p:sldId id="27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AC45-18D7-4192-7085-51A21E765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BB94F-A6C5-F198-C274-62B638AEA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7BCB0-B96E-7935-C355-4DCA2D40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873D-C6E5-4DE1-9AA6-55A11662A57A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15522-701B-632B-C40B-1A2F7ADF4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193BA-3597-DF87-8C80-5A86802E9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22B7F-FA89-4129-ACA5-8159DB518D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44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135C-7A61-296D-9A22-9FC75883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515813-A4CC-91FA-3A31-4638A7C03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9D48A-371F-26F4-B620-B84548F7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873D-C6E5-4DE1-9AA6-55A11662A57A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F2936-B3DB-915E-0290-0237F7C7B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B72C2-694C-0B2C-49B7-BD356C7CD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22B7F-FA89-4129-ACA5-8159DB518D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490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E7E35B-90B5-0F29-BE32-133650F7D6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4C225-272E-A1D3-9C84-403BA9E23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40F8F-F877-6AB4-9BC0-F9C6B861F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873D-C6E5-4DE1-9AA6-55A11662A57A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307E0-CF03-4CF4-5878-40D8B1DA3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67BD7-1457-A759-9962-46DA59DA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22B7F-FA89-4129-ACA5-8159DB518D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3174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8A1CE-26C6-1DA1-197C-AD5BC3474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C0B07-4FB6-8BD5-1BC7-F54451FE1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B6150-8E2F-405F-23D8-FEEF0743D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873D-C6E5-4DE1-9AA6-55A11662A57A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151B1-3CCC-F566-312A-A8A9D96C0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04577-B933-23BA-A80E-695C5D3FA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22B7F-FA89-4129-ACA5-8159DB518D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59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4194E-982E-DB01-B12D-15C7894BF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93915-6000-70FD-F045-7EAA6784F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EC07C-17C0-F87F-9CA4-F68229790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873D-C6E5-4DE1-9AA6-55A11662A57A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FCE7-89CB-F585-5C94-D67D02DC4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08E3F-B021-2B30-A8AD-A755BE8C2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22B7F-FA89-4129-ACA5-8159DB518D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009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BB0F-D6BB-EF7D-912F-021ACC9F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40A9-D4FA-EB6E-A5B2-448A694FC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C4FD8-A04B-B3EA-1B44-8E218D694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F4AA1-BDB3-3B7B-14B2-FFE0316DB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873D-C6E5-4DE1-9AA6-55A11662A57A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8400D-B47E-4325-80F0-BEE4CA00D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837E3-3BAA-50A8-AB86-0920981F9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22B7F-FA89-4129-ACA5-8159DB518D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722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C537B-2B77-3599-CD22-B271A08E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585B0-3CE2-ED3F-BF2A-5D3D1235D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4E52D9-5094-8F46-8048-AFDFC8C03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C99DC-F882-889D-4388-830379044E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E18193-3F71-8B20-3A81-88EAF90B04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7AB202-89A4-CD82-85BA-09516DCD5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873D-C6E5-4DE1-9AA6-55A11662A57A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7A82B6-B7C1-BB9B-CC2C-553DC6E7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7C8FF0-CEA9-6346-ADC2-133DCDBCF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22B7F-FA89-4129-ACA5-8159DB518D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131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BB65-2C12-0E91-789E-34C798D3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20F89B-B3D7-BCB3-E0E9-8F0E9447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873D-C6E5-4DE1-9AA6-55A11662A57A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003F4-D72B-E3CE-0B5B-AB4AA106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A01B8-C1AB-2F39-BCB9-ABEF40FC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22B7F-FA89-4129-ACA5-8159DB518D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492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6DD18F-FB08-1B87-FB3C-3D04466E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873D-C6E5-4DE1-9AA6-55A11662A57A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FC07A-1A7A-2F69-D2F5-839C08153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482CE-A5B0-12E2-92D1-6CCE96EC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22B7F-FA89-4129-ACA5-8159DB518D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929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4AB55-F1BA-0E5B-3AA7-07C423AC8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59FBE-E6A5-CCAA-694F-C8975B39E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ED6E3-909C-4383-E75C-7E6967F04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435A1-919B-D06E-16FA-AD4A775A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873D-C6E5-4DE1-9AA6-55A11662A57A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60EDC-034C-4274-AE50-31318DEF7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7B8FE-6FFE-34A0-1BAD-0C7834B4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22B7F-FA89-4129-ACA5-8159DB518D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981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9E6D-6ABC-C90C-D321-E3426BA05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A6A5BE-4C51-87B0-9F4E-AF8AD7C6AB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958CC-0D2D-8F2A-DF19-514AB82A1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F8B63-3007-770B-3997-5CC036F4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873D-C6E5-4DE1-9AA6-55A11662A57A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1268F-1604-3839-0DA7-AB211E604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6EEA9-DF2D-95BF-01BF-ED3ADB80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22B7F-FA89-4129-ACA5-8159DB518D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77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69DD8-B3E2-F0C7-D28F-BC0AA779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A03C8-18BE-8654-F086-9A3E03DA1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46D05-FFEC-43AF-319B-9FE3AD4C7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C873D-C6E5-4DE1-9AA6-55A11662A57A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BD400-429A-ED10-F22F-D7CE1A2711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0A3AC-C947-4227-390B-AA9616FF05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22B7F-FA89-4129-ACA5-8159DB518D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00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CB60-2C02-6A8A-7035-67A0C22E7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D569AC-ADAC-C09C-1381-69AB857F8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5022" cy="6858000"/>
          </a:xfrm>
        </p:spPr>
      </p:pic>
    </p:spTree>
    <p:extLst>
      <p:ext uri="{BB962C8B-B14F-4D97-AF65-F5344CB8AC3E}">
        <p14:creationId xmlns:p14="http://schemas.microsoft.com/office/powerpoint/2010/main" val="3114714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56517-97E9-CFDC-60D2-6B11295D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79FCD-1A9D-CEF7-1B7F-0EF543D56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031" y="0"/>
            <a:ext cx="12299031" cy="6858000"/>
          </a:xfrm>
        </p:spPr>
      </p:pic>
    </p:spTree>
    <p:extLst>
      <p:ext uri="{BB962C8B-B14F-4D97-AF65-F5344CB8AC3E}">
        <p14:creationId xmlns:p14="http://schemas.microsoft.com/office/powerpoint/2010/main" val="87552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0735-432E-06FB-439A-B0EA89DA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C69505-7233-E83F-F9C2-9B6272844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4177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2C66-6D2E-35E8-855E-0254AA833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57C01D-ABE1-8561-D46E-4DADDC804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220" cy="6858000"/>
          </a:xfrm>
        </p:spPr>
      </p:pic>
    </p:spTree>
    <p:extLst>
      <p:ext uri="{BB962C8B-B14F-4D97-AF65-F5344CB8AC3E}">
        <p14:creationId xmlns:p14="http://schemas.microsoft.com/office/powerpoint/2010/main" val="765759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0628-6CA2-E547-62C7-9328FBC30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6EDC2-8CC7-3CD7-B608-0195DC6D9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964680"/>
          </a:xfrm>
        </p:spPr>
      </p:pic>
    </p:spTree>
    <p:extLst>
      <p:ext uri="{BB962C8B-B14F-4D97-AF65-F5344CB8AC3E}">
        <p14:creationId xmlns:p14="http://schemas.microsoft.com/office/powerpoint/2010/main" val="3012844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BE82-3BC7-E267-B21B-864695FF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6EBE86-A652-3BD4-D554-1D5EF3673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369" cy="6858000"/>
          </a:xfrm>
        </p:spPr>
      </p:pic>
    </p:spTree>
    <p:extLst>
      <p:ext uri="{BB962C8B-B14F-4D97-AF65-F5344CB8AC3E}">
        <p14:creationId xmlns:p14="http://schemas.microsoft.com/office/powerpoint/2010/main" val="41520427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0FC5-76E7-61DD-D538-4333B2D70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838632-627B-6E78-3554-09C750DF0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"/>
            <a:ext cx="12192000" cy="6986891"/>
          </a:xfrm>
        </p:spPr>
      </p:pic>
    </p:spTree>
    <p:extLst>
      <p:ext uri="{BB962C8B-B14F-4D97-AF65-F5344CB8AC3E}">
        <p14:creationId xmlns:p14="http://schemas.microsoft.com/office/powerpoint/2010/main" val="267011694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1D2E-5278-8F9E-C9F9-2806BCFE9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157CC6-8102-3EA2-03D7-EE2BB096B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4467" cy="6858000"/>
          </a:xfrm>
        </p:spPr>
      </p:pic>
    </p:spTree>
    <p:extLst>
      <p:ext uri="{BB962C8B-B14F-4D97-AF65-F5344CB8AC3E}">
        <p14:creationId xmlns:p14="http://schemas.microsoft.com/office/powerpoint/2010/main" val="154459756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3DAFA-6A03-E268-3FFE-BDAD488C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C10D1-DFF9-FF56-F4DC-1E88A2CC7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62888" cy="6858000"/>
          </a:xfrm>
        </p:spPr>
      </p:pic>
    </p:spTree>
    <p:extLst>
      <p:ext uri="{BB962C8B-B14F-4D97-AF65-F5344CB8AC3E}">
        <p14:creationId xmlns:p14="http://schemas.microsoft.com/office/powerpoint/2010/main" val="2731161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D963B-9738-4B3E-DDBC-EE13AFCA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0D17F7-1351-F434-E104-800E791C1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790" cy="6858000"/>
          </a:xfrm>
        </p:spPr>
      </p:pic>
    </p:spTree>
    <p:extLst>
      <p:ext uri="{BB962C8B-B14F-4D97-AF65-F5344CB8AC3E}">
        <p14:creationId xmlns:p14="http://schemas.microsoft.com/office/powerpoint/2010/main" val="211311814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9A9E-5E47-E078-CFB5-C4A65179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4D16A3-8364-F5E9-F728-82F9225C0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6791" cy="6858000"/>
          </a:xfrm>
        </p:spPr>
      </p:pic>
    </p:spTree>
    <p:extLst>
      <p:ext uri="{BB962C8B-B14F-4D97-AF65-F5344CB8AC3E}">
        <p14:creationId xmlns:p14="http://schemas.microsoft.com/office/powerpoint/2010/main" val="1234948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5B3D-257F-1A8A-A575-D66562DB0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3247E3-03B0-1D76-D59D-F19CB7FFB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5414" cy="6858000"/>
          </a:xfrm>
        </p:spPr>
      </p:pic>
    </p:spTree>
    <p:extLst>
      <p:ext uri="{BB962C8B-B14F-4D97-AF65-F5344CB8AC3E}">
        <p14:creationId xmlns:p14="http://schemas.microsoft.com/office/powerpoint/2010/main" val="316261956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A22CF-DCB2-EF2E-629D-42B97067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B0D724-9CB6-62C4-3BBA-3DE442BD0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5441796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4330A-2E21-A926-12CF-3CE1299D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1CFDF0-72B8-EDCA-71BC-8D91245A7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69381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suryavardhan magathala</dc:creator>
  <cp:lastModifiedBy>suryavardhan magathala</cp:lastModifiedBy>
  <cp:revision>2</cp:revision>
  <dcterms:created xsi:type="dcterms:W3CDTF">2025-11-27T20:24:15Z</dcterms:created>
  <dcterms:modified xsi:type="dcterms:W3CDTF">2025-11-27T20:53:19Z</dcterms:modified>
</cp:coreProperties>
</file>